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68D7C1-7523-44C4-89DA-5AE7B4D46452}" type="datetimeFigureOut">
              <a:rPr lang="pt-PT" smtClean="0"/>
              <a:t>11/03/2015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A17742-36E5-45BC-93A4-885F6EA98D88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6600" dirty="0" smtClean="0"/>
              <a:t>Dia da Mulher</a:t>
            </a:r>
            <a:endParaRPr lang="pt-PT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062912" cy="1752600"/>
          </a:xfrm>
        </p:spPr>
        <p:txBody>
          <a:bodyPr>
            <a:normAutofit/>
          </a:bodyPr>
          <a:lstStyle/>
          <a:p>
            <a:pPr algn="l"/>
            <a:r>
              <a:rPr lang="pt-PT" sz="3600" dirty="0" smtClean="0"/>
              <a:t>Trabalho realizado por:</a:t>
            </a:r>
          </a:p>
          <a:p>
            <a:pPr algn="l"/>
            <a:r>
              <a:rPr lang="pt-PT" sz="3600" dirty="0" smtClean="0"/>
              <a:t>Alexandre 7º1/Nº1</a:t>
            </a:r>
            <a:endParaRPr lang="pt-PT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Inês Marques (Madrinha)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pt-PT" dirty="0" smtClean="0">
                <a:solidFill>
                  <a:schemeClr val="tx1">
                    <a:lumMod val="95000"/>
                  </a:schemeClr>
                </a:solidFill>
              </a:rPr>
              <a:t>Vou falar sobre Inês Marques que é a minha madrinha de batismo, foi também minha educadora de infância. Durante os primeiros anos de vida foi com quem aprendi os meus primeiros passos, as primeiras letras…</a:t>
            </a:r>
            <a:endParaRPr lang="pt-PT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Imagem 6" descr="001.jpg"/>
          <p:cNvPicPr>
            <a:picLocks noChangeAspect="1"/>
          </p:cNvPicPr>
          <p:nvPr/>
        </p:nvPicPr>
        <p:blipFill>
          <a:blip r:embed="rId2" cstate="print"/>
          <a:srcRect t="19950" r="54336" b="52751"/>
          <a:stretch>
            <a:fillRect/>
          </a:stretch>
        </p:blipFill>
        <p:spPr>
          <a:xfrm>
            <a:off x="2195736" y="1628800"/>
            <a:ext cx="4608512" cy="379235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pt-PT" dirty="0" smtClean="0"/>
              <a:t>A minha madrinha é educadora de infância e tem dois filhos que são o João e a Madalena. </a:t>
            </a:r>
            <a:endParaRPr lang="pt-PT" dirty="0"/>
          </a:p>
        </p:txBody>
      </p:sp>
      <p:pic>
        <p:nvPicPr>
          <p:cNvPr id="1030" name="Picture 6" descr="C:\Users\Convidado\Desktop\1005081_4386500159346_1382510149_n.jpg"/>
          <p:cNvPicPr>
            <a:picLocks noChangeAspect="1" noChangeArrowheads="1"/>
          </p:cNvPicPr>
          <p:nvPr/>
        </p:nvPicPr>
        <p:blipFill>
          <a:blip r:embed="rId2" cstate="print"/>
          <a:srcRect l="14235" t="6327" r="3517"/>
          <a:stretch>
            <a:fillRect/>
          </a:stretch>
        </p:blipFill>
        <p:spPr bwMode="auto">
          <a:xfrm>
            <a:off x="2339752" y="2276872"/>
            <a:ext cx="4320480" cy="3690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pt-PT" dirty="0" smtClean="0"/>
              <a:t>Gosto muito da minha madrinha, ela é muito minha amiga e muito importante na minha vida.</a:t>
            </a:r>
          </a:p>
          <a:p>
            <a:pPr>
              <a:buClr>
                <a:schemeClr val="accent3"/>
              </a:buClr>
              <a:buNone/>
            </a:pPr>
            <a:endParaRPr lang="pt-PT" dirty="0"/>
          </a:p>
        </p:txBody>
      </p:sp>
      <p:pic>
        <p:nvPicPr>
          <p:cNvPr id="2051" name="Picture 3" descr="C:\Users\Convidado\Desktop\002.jpg"/>
          <p:cNvPicPr>
            <a:picLocks noChangeAspect="1" noChangeArrowheads="1"/>
          </p:cNvPicPr>
          <p:nvPr/>
        </p:nvPicPr>
        <p:blipFill>
          <a:blip r:embed="rId2" cstate="print"/>
          <a:srcRect l="33353" t="11860" r="17545" b="49552"/>
          <a:stretch>
            <a:fillRect/>
          </a:stretch>
        </p:blipFill>
        <p:spPr bwMode="auto">
          <a:xfrm>
            <a:off x="2699792" y="2132856"/>
            <a:ext cx="3816424" cy="412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PARABÊNS Mulher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Não é pelo 8 de março, mas por ser o que és…</a:t>
            </a:r>
          </a:p>
          <a:p>
            <a:pPr>
              <a:buNone/>
            </a:pPr>
            <a:r>
              <a:rPr lang="pt-PT" dirty="0" smtClean="0"/>
              <a:t>Húmus da humanidade,</a:t>
            </a:r>
          </a:p>
          <a:p>
            <a:pPr>
              <a:buNone/>
            </a:pPr>
            <a:r>
              <a:rPr lang="pt-PT" dirty="0" smtClean="0"/>
              <a:t>Raiz da sensibilidade,</a:t>
            </a:r>
          </a:p>
          <a:p>
            <a:pPr>
              <a:buNone/>
            </a:pPr>
            <a:r>
              <a:rPr lang="pt-PT" dirty="0" smtClean="0"/>
              <a:t>Tronco da multiplicidade,</a:t>
            </a:r>
          </a:p>
          <a:p>
            <a:pPr>
              <a:buNone/>
            </a:pPr>
            <a:r>
              <a:rPr lang="pt-PT" dirty="0" smtClean="0"/>
              <a:t>Folhas da serenidade,</a:t>
            </a:r>
          </a:p>
          <a:p>
            <a:pPr>
              <a:buNone/>
            </a:pPr>
            <a:r>
              <a:rPr lang="pt-PT" dirty="0" smtClean="0"/>
              <a:t>Flores da fertilidade,</a:t>
            </a:r>
          </a:p>
          <a:p>
            <a:pPr>
              <a:buNone/>
            </a:pPr>
            <a:r>
              <a:rPr lang="pt-PT" dirty="0" smtClean="0"/>
              <a:t>Frutos da eternidade…</a:t>
            </a:r>
          </a:p>
          <a:p>
            <a:pPr>
              <a:buNone/>
            </a:pPr>
            <a:r>
              <a:rPr lang="pt-PT" dirty="0" smtClean="0"/>
              <a:t>Essência da natureza humana.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5122" name="Picture 2" descr="C:\Users\Convidado\Desktop\images.jpg"/>
          <p:cNvPicPr>
            <a:picLocks noChangeAspect="1" noChangeArrowheads="1"/>
          </p:cNvPicPr>
          <p:nvPr/>
        </p:nvPicPr>
        <p:blipFill>
          <a:blip r:embed="rId2" cstate="print"/>
          <a:srcRect l="30940"/>
          <a:stretch>
            <a:fillRect/>
          </a:stretch>
        </p:blipFill>
        <p:spPr bwMode="auto">
          <a:xfrm>
            <a:off x="6588224" y="2996952"/>
            <a:ext cx="1868141" cy="16954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Energi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</TotalTime>
  <Words>135</Words>
  <Application>Microsoft Office PowerPoint</Application>
  <PresentationFormat>Apresentação no Ecrã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Energia</vt:lpstr>
      <vt:lpstr>Dia da Mulher</vt:lpstr>
      <vt:lpstr>Inês Marques (Madrinha)</vt:lpstr>
      <vt:lpstr>Diapositivo 3</vt:lpstr>
      <vt:lpstr>Diapositivo 4</vt:lpstr>
      <vt:lpstr>PARABÊNS Mulher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Convidado</dc:creator>
  <cp:lastModifiedBy>Convidado</cp:lastModifiedBy>
  <cp:revision>14</cp:revision>
  <dcterms:created xsi:type="dcterms:W3CDTF">2015-03-11T21:24:45Z</dcterms:created>
  <dcterms:modified xsi:type="dcterms:W3CDTF">2015-03-11T22:37:01Z</dcterms:modified>
</cp:coreProperties>
</file>